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0240288" cy="21240750"/>
  <p:notesSz cx="9144000" cy="6858000"/>
  <p:defaultTextStyle>
    <a:defPPr>
      <a:defRPr lang="en-US"/>
    </a:defPPr>
    <a:lvl1pPr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1235075" indent="-777875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2470150" indent="-1555750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3705225" indent="-2333625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4941888" indent="-3113088" algn="l" defTabSz="2470150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DF6"/>
    <a:srgbClr val="A5B3DB"/>
    <a:srgbClr val="C9C9C9"/>
    <a:srgbClr val="E2EAE8"/>
    <a:srgbClr val="CCCCFF"/>
    <a:srgbClr val="7FB19E"/>
    <a:srgbClr val="CDCDEF"/>
    <a:srgbClr val="C4F8F6"/>
    <a:srgbClr val="57CDD9"/>
    <a:srgbClr val="66C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1224" y="6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3476208"/>
            <a:ext cx="25704245" cy="7394928"/>
          </a:xfrm>
        </p:spPr>
        <p:txBody>
          <a:bodyPr anchor="b"/>
          <a:lstStyle>
            <a:lvl1pPr algn="ctr">
              <a:defRPr sz="1858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11156312"/>
            <a:ext cx="22680216" cy="5128263"/>
          </a:xfrm>
        </p:spPr>
        <p:txBody>
          <a:bodyPr/>
          <a:lstStyle>
            <a:lvl1pPr marL="0" indent="0" algn="ctr">
              <a:buNone/>
              <a:defRPr sz="7433"/>
            </a:lvl1pPr>
            <a:lvl2pPr marL="1416040" indent="0" algn="ctr">
              <a:buNone/>
              <a:defRPr sz="6194"/>
            </a:lvl2pPr>
            <a:lvl3pPr marL="2832080" indent="0" algn="ctr">
              <a:buNone/>
              <a:defRPr sz="5575"/>
            </a:lvl3pPr>
            <a:lvl4pPr marL="4248120" indent="0" algn="ctr">
              <a:buNone/>
              <a:defRPr sz="4956"/>
            </a:lvl4pPr>
            <a:lvl5pPr marL="5664159" indent="0" algn="ctr">
              <a:buNone/>
              <a:defRPr sz="4956"/>
            </a:lvl5pPr>
            <a:lvl6pPr marL="7080199" indent="0" algn="ctr">
              <a:buNone/>
              <a:defRPr sz="4956"/>
            </a:lvl6pPr>
            <a:lvl7pPr marL="8496239" indent="0" algn="ctr">
              <a:buNone/>
              <a:defRPr sz="4956"/>
            </a:lvl7pPr>
            <a:lvl8pPr marL="9912279" indent="0" algn="ctr">
              <a:buNone/>
              <a:defRPr sz="4956"/>
            </a:lvl8pPr>
            <a:lvl9pPr marL="11328319" indent="0" algn="ctr">
              <a:buNone/>
              <a:defRPr sz="4956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213C1-2135-4BFA-B6BC-2F00ADC0FE40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86411-4F8B-4A89-B6A4-197270DE27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17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A5820-3C67-41A9-9F11-1DB1A18BAF62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55CFE-B52D-447A-9917-247ACF9B5E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339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1130873"/>
            <a:ext cx="6520562" cy="180005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1130873"/>
            <a:ext cx="19183683" cy="180005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727A-BE26-4326-8F2D-93637ACB6A24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FAF7F-5FE9-45BE-B661-3331C6AA69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9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4ADD6-F369-4539-B28B-4EBD84BF6AF3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FEC64-EA81-4FB4-94FC-40D03D9E76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47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5295443"/>
            <a:ext cx="26082248" cy="8835560"/>
          </a:xfrm>
        </p:spPr>
        <p:txBody>
          <a:bodyPr anchor="b"/>
          <a:lstStyle>
            <a:lvl1pPr>
              <a:defRPr sz="1858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14214591"/>
            <a:ext cx="26082248" cy="4646413"/>
          </a:xfrm>
        </p:spPr>
        <p:txBody>
          <a:bodyPr/>
          <a:lstStyle>
            <a:lvl1pPr marL="0" indent="0">
              <a:buNone/>
              <a:defRPr sz="7433">
                <a:solidFill>
                  <a:schemeClr val="tx1"/>
                </a:solidFill>
              </a:defRPr>
            </a:lvl1pPr>
            <a:lvl2pPr marL="1416040" indent="0">
              <a:buNone/>
              <a:defRPr sz="6194">
                <a:solidFill>
                  <a:schemeClr val="tx1">
                    <a:tint val="75000"/>
                  </a:schemeClr>
                </a:solidFill>
              </a:defRPr>
            </a:lvl2pPr>
            <a:lvl3pPr marL="2832080" indent="0">
              <a:buNone/>
              <a:defRPr sz="5575">
                <a:solidFill>
                  <a:schemeClr val="tx1">
                    <a:tint val="75000"/>
                  </a:schemeClr>
                </a:solidFill>
              </a:defRPr>
            </a:lvl3pPr>
            <a:lvl4pPr marL="4248120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4pPr>
            <a:lvl5pPr marL="566415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5pPr>
            <a:lvl6pPr marL="708019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6pPr>
            <a:lvl7pPr marL="849623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7pPr>
            <a:lvl8pPr marL="991227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8pPr>
            <a:lvl9pPr marL="11328319" indent="0">
              <a:buNone/>
              <a:defRPr sz="49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369C5-D7C4-4613-95F8-F9187E516559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A57A6-9439-4EE5-A9FE-71CC6C537B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8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5654366"/>
            <a:ext cx="12852122" cy="134770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5654366"/>
            <a:ext cx="12852122" cy="134770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F1ECB-9B50-4A6E-9E25-5CA0D2F55727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638C9-6F1C-4FA5-9C94-79B713101D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242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1130878"/>
            <a:ext cx="26082248" cy="410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5206935"/>
            <a:ext cx="12793057" cy="2551839"/>
          </a:xfrm>
        </p:spPr>
        <p:txBody>
          <a:bodyPr anchor="b"/>
          <a:lstStyle>
            <a:lvl1pPr marL="0" indent="0">
              <a:buNone/>
              <a:defRPr sz="7433" b="1"/>
            </a:lvl1pPr>
            <a:lvl2pPr marL="1416040" indent="0">
              <a:buNone/>
              <a:defRPr sz="6194" b="1"/>
            </a:lvl2pPr>
            <a:lvl3pPr marL="2832080" indent="0">
              <a:buNone/>
              <a:defRPr sz="5575" b="1"/>
            </a:lvl3pPr>
            <a:lvl4pPr marL="4248120" indent="0">
              <a:buNone/>
              <a:defRPr sz="4956" b="1"/>
            </a:lvl4pPr>
            <a:lvl5pPr marL="5664159" indent="0">
              <a:buNone/>
              <a:defRPr sz="4956" b="1"/>
            </a:lvl5pPr>
            <a:lvl6pPr marL="7080199" indent="0">
              <a:buNone/>
              <a:defRPr sz="4956" b="1"/>
            </a:lvl6pPr>
            <a:lvl7pPr marL="8496239" indent="0">
              <a:buNone/>
              <a:defRPr sz="4956" b="1"/>
            </a:lvl7pPr>
            <a:lvl8pPr marL="9912279" indent="0">
              <a:buNone/>
              <a:defRPr sz="4956" b="1"/>
            </a:lvl8pPr>
            <a:lvl9pPr marL="11328319" indent="0">
              <a:buNone/>
              <a:defRPr sz="495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7758774"/>
            <a:ext cx="12793057" cy="11411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5206935"/>
            <a:ext cx="12856061" cy="2551839"/>
          </a:xfrm>
        </p:spPr>
        <p:txBody>
          <a:bodyPr anchor="b"/>
          <a:lstStyle>
            <a:lvl1pPr marL="0" indent="0">
              <a:buNone/>
              <a:defRPr sz="7433" b="1"/>
            </a:lvl1pPr>
            <a:lvl2pPr marL="1416040" indent="0">
              <a:buNone/>
              <a:defRPr sz="6194" b="1"/>
            </a:lvl2pPr>
            <a:lvl3pPr marL="2832080" indent="0">
              <a:buNone/>
              <a:defRPr sz="5575" b="1"/>
            </a:lvl3pPr>
            <a:lvl4pPr marL="4248120" indent="0">
              <a:buNone/>
              <a:defRPr sz="4956" b="1"/>
            </a:lvl4pPr>
            <a:lvl5pPr marL="5664159" indent="0">
              <a:buNone/>
              <a:defRPr sz="4956" b="1"/>
            </a:lvl5pPr>
            <a:lvl6pPr marL="7080199" indent="0">
              <a:buNone/>
              <a:defRPr sz="4956" b="1"/>
            </a:lvl6pPr>
            <a:lvl7pPr marL="8496239" indent="0">
              <a:buNone/>
              <a:defRPr sz="4956" b="1"/>
            </a:lvl7pPr>
            <a:lvl8pPr marL="9912279" indent="0">
              <a:buNone/>
              <a:defRPr sz="4956" b="1"/>
            </a:lvl8pPr>
            <a:lvl9pPr marL="11328319" indent="0">
              <a:buNone/>
              <a:defRPr sz="495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7758774"/>
            <a:ext cx="12856061" cy="11411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E8F9B-0CEE-4044-8F95-BB54E955D2C9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94917-F120-49E0-B55E-D52E274257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923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A7F7D-CF59-4697-8590-DAB189C324CA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A4041-3093-47C7-ADA6-B09A7E267D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17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44F5F-C8EB-43E0-B3FF-DF0F64CC47D4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BA8A6-A6D0-4FCC-AA53-A5AC9AA0A4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74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1416050"/>
            <a:ext cx="9753280" cy="4956175"/>
          </a:xfrm>
        </p:spPr>
        <p:txBody>
          <a:bodyPr anchor="b"/>
          <a:lstStyle>
            <a:lvl1pPr>
              <a:defRPr sz="991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3058279"/>
            <a:ext cx="15309146" cy="15094700"/>
          </a:xfrm>
        </p:spPr>
        <p:txBody>
          <a:bodyPr/>
          <a:lstStyle>
            <a:lvl1pPr>
              <a:defRPr sz="9911"/>
            </a:lvl1pPr>
            <a:lvl2pPr>
              <a:defRPr sz="8672"/>
            </a:lvl2pPr>
            <a:lvl3pPr>
              <a:defRPr sz="7433"/>
            </a:lvl3pPr>
            <a:lvl4pPr>
              <a:defRPr sz="6194"/>
            </a:lvl4pPr>
            <a:lvl5pPr>
              <a:defRPr sz="6194"/>
            </a:lvl5pPr>
            <a:lvl6pPr>
              <a:defRPr sz="6194"/>
            </a:lvl6pPr>
            <a:lvl7pPr>
              <a:defRPr sz="6194"/>
            </a:lvl7pPr>
            <a:lvl8pPr>
              <a:defRPr sz="6194"/>
            </a:lvl8pPr>
            <a:lvl9pPr>
              <a:defRPr sz="619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6372225"/>
            <a:ext cx="9753280" cy="11805335"/>
          </a:xfrm>
        </p:spPr>
        <p:txBody>
          <a:bodyPr/>
          <a:lstStyle>
            <a:lvl1pPr marL="0" indent="0">
              <a:buNone/>
              <a:defRPr sz="4956"/>
            </a:lvl1pPr>
            <a:lvl2pPr marL="1416040" indent="0">
              <a:buNone/>
              <a:defRPr sz="4336"/>
            </a:lvl2pPr>
            <a:lvl3pPr marL="2832080" indent="0">
              <a:buNone/>
              <a:defRPr sz="3717"/>
            </a:lvl3pPr>
            <a:lvl4pPr marL="4248120" indent="0">
              <a:buNone/>
              <a:defRPr sz="3097"/>
            </a:lvl4pPr>
            <a:lvl5pPr marL="5664159" indent="0">
              <a:buNone/>
              <a:defRPr sz="3097"/>
            </a:lvl5pPr>
            <a:lvl6pPr marL="7080199" indent="0">
              <a:buNone/>
              <a:defRPr sz="3097"/>
            </a:lvl6pPr>
            <a:lvl7pPr marL="8496239" indent="0">
              <a:buNone/>
              <a:defRPr sz="3097"/>
            </a:lvl7pPr>
            <a:lvl8pPr marL="9912279" indent="0">
              <a:buNone/>
              <a:defRPr sz="3097"/>
            </a:lvl8pPr>
            <a:lvl9pPr marL="11328319" indent="0">
              <a:buNone/>
              <a:defRPr sz="309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BA41B-DF3C-4254-BBA0-9BC2DF3392FC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6E657-CDD8-4E9B-8AE0-253EA148E4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1416050"/>
            <a:ext cx="9753280" cy="4956175"/>
          </a:xfrm>
        </p:spPr>
        <p:txBody>
          <a:bodyPr anchor="b"/>
          <a:lstStyle>
            <a:lvl1pPr>
              <a:defRPr sz="991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3058279"/>
            <a:ext cx="15309146" cy="15094700"/>
          </a:xfrm>
        </p:spPr>
        <p:txBody>
          <a:bodyPr rtlCol="0">
            <a:normAutofit/>
          </a:bodyPr>
          <a:lstStyle>
            <a:lvl1pPr marL="0" indent="0">
              <a:buNone/>
              <a:defRPr sz="9911"/>
            </a:lvl1pPr>
            <a:lvl2pPr marL="1416040" indent="0">
              <a:buNone/>
              <a:defRPr sz="8672"/>
            </a:lvl2pPr>
            <a:lvl3pPr marL="2832080" indent="0">
              <a:buNone/>
              <a:defRPr sz="7433"/>
            </a:lvl3pPr>
            <a:lvl4pPr marL="4248120" indent="0">
              <a:buNone/>
              <a:defRPr sz="6194"/>
            </a:lvl4pPr>
            <a:lvl5pPr marL="5664159" indent="0">
              <a:buNone/>
              <a:defRPr sz="6194"/>
            </a:lvl5pPr>
            <a:lvl6pPr marL="7080199" indent="0">
              <a:buNone/>
              <a:defRPr sz="6194"/>
            </a:lvl6pPr>
            <a:lvl7pPr marL="8496239" indent="0">
              <a:buNone/>
              <a:defRPr sz="6194"/>
            </a:lvl7pPr>
            <a:lvl8pPr marL="9912279" indent="0">
              <a:buNone/>
              <a:defRPr sz="6194"/>
            </a:lvl8pPr>
            <a:lvl9pPr marL="11328319" indent="0">
              <a:buNone/>
              <a:defRPr sz="6194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6372225"/>
            <a:ext cx="9753280" cy="11805335"/>
          </a:xfrm>
        </p:spPr>
        <p:txBody>
          <a:bodyPr/>
          <a:lstStyle>
            <a:lvl1pPr marL="0" indent="0">
              <a:buNone/>
              <a:defRPr sz="4956"/>
            </a:lvl1pPr>
            <a:lvl2pPr marL="1416040" indent="0">
              <a:buNone/>
              <a:defRPr sz="4336"/>
            </a:lvl2pPr>
            <a:lvl3pPr marL="2832080" indent="0">
              <a:buNone/>
              <a:defRPr sz="3717"/>
            </a:lvl3pPr>
            <a:lvl4pPr marL="4248120" indent="0">
              <a:buNone/>
              <a:defRPr sz="3097"/>
            </a:lvl4pPr>
            <a:lvl5pPr marL="5664159" indent="0">
              <a:buNone/>
              <a:defRPr sz="3097"/>
            </a:lvl5pPr>
            <a:lvl6pPr marL="7080199" indent="0">
              <a:buNone/>
              <a:defRPr sz="3097"/>
            </a:lvl6pPr>
            <a:lvl7pPr marL="8496239" indent="0">
              <a:buNone/>
              <a:defRPr sz="3097"/>
            </a:lvl7pPr>
            <a:lvl8pPr marL="9912279" indent="0">
              <a:buNone/>
              <a:defRPr sz="3097"/>
            </a:lvl8pPr>
            <a:lvl9pPr marL="11328319" indent="0">
              <a:buNone/>
              <a:defRPr sz="309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0B210-9184-4DC6-AEB1-46CC779F6CAC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72D30-B2CA-4A9C-AFBA-2531F97D4B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97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079625" y="1130300"/>
            <a:ext cx="26081038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079625" y="5654675"/>
            <a:ext cx="26081038" cy="134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625" y="19686588"/>
            <a:ext cx="6804025" cy="113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2471075" eaLnBrk="1" fontAlgn="auto" hangingPunct="1">
              <a:spcBef>
                <a:spcPts val="0"/>
              </a:spcBef>
              <a:spcAft>
                <a:spcPts val="0"/>
              </a:spcAft>
              <a:defRPr sz="371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F3F62E-C212-4C5A-9063-88B208DEA546}" type="datetimeFigureOut">
              <a:rPr lang="en-GB"/>
              <a:pPr>
                <a:defRPr/>
              </a:pPr>
              <a:t>06/11/2020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125" y="19686588"/>
            <a:ext cx="10206038" cy="113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2471075" eaLnBrk="1" fontAlgn="auto" hangingPunct="1">
              <a:spcBef>
                <a:spcPts val="0"/>
              </a:spcBef>
              <a:spcAft>
                <a:spcPts val="0"/>
              </a:spcAft>
              <a:defRPr sz="371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6638" y="19686588"/>
            <a:ext cx="6804025" cy="1131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2471075" eaLnBrk="1" fontAlgn="auto" hangingPunct="1">
              <a:spcBef>
                <a:spcPts val="0"/>
              </a:spcBef>
              <a:spcAft>
                <a:spcPts val="0"/>
              </a:spcAft>
              <a:defRPr sz="3717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CEEA1E-47B2-42B2-8A1E-2B40983561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305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28305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2pPr>
      <a:lvl3pPr algn="l" defTabSz="28305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3pPr>
      <a:lvl4pPr algn="l" defTabSz="28305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4pPr>
      <a:lvl5pPr algn="l" defTabSz="28305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2830513" rtl="0" fontAlgn="base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2830513" rtl="0" fontAlgn="base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2830513" rtl="0" fontAlgn="base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2830513" rtl="0" fontAlgn="base">
        <a:lnSpc>
          <a:spcPct val="90000"/>
        </a:lnSpc>
        <a:spcBef>
          <a:spcPct val="0"/>
        </a:spcBef>
        <a:spcAft>
          <a:spcPct val="0"/>
        </a:spcAft>
        <a:defRPr sz="13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706438" indent="-706438" algn="l" defTabSz="2830513" rtl="0" eaLnBrk="0" fontAlgn="base" hangingPunct="0">
        <a:lnSpc>
          <a:spcPct val="90000"/>
        </a:lnSpc>
        <a:spcBef>
          <a:spcPts val="3100"/>
        </a:spcBef>
        <a:spcAft>
          <a:spcPct val="0"/>
        </a:spcAft>
        <a:buFont typeface="Arial" panose="020B0604020202020204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22488" indent="-706438" algn="l" defTabSz="2830513" rtl="0" eaLnBrk="0" fontAlgn="base" hangingPunct="0">
        <a:lnSpc>
          <a:spcPct val="90000"/>
        </a:lnSpc>
        <a:spcBef>
          <a:spcPts val="1550"/>
        </a:spcBef>
        <a:spcAft>
          <a:spcPct val="0"/>
        </a:spcAft>
        <a:buFont typeface="Arial" panose="020B0604020202020204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2pPr>
      <a:lvl3pPr marL="3538538" indent="-706438" algn="l" defTabSz="2830513" rtl="0" eaLnBrk="0" fontAlgn="base" hangingPunct="0">
        <a:lnSpc>
          <a:spcPct val="90000"/>
        </a:lnSpc>
        <a:spcBef>
          <a:spcPts val="1550"/>
        </a:spcBef>
        <a:spcAft>
          <a:spcPct val="0"/>
        </a:spcAft>
        <a:buFont typeface="Arial" panose="020B0604020202020204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954588" indent="-706438" algn="l" defTabSz="2830513" rtl="0" eaLnBrk="0" fontAlgn="base" hangingPunct="0">
        <a:lnSpc>
          <a:spcPct val="90000"/>
        </a:lnSpc>
        <a:spcBef>
          <a:spcPts val="1550"/>
        </a:spcBef>
        <a:spcAft>
          <a:spcPct val="0"/>
        </a:spcAft>
        <a:buFont typeface="Arial" panose="020B0604020202020204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4pPr>
      <a:lvl5pPr marL="6370638" indent="-706438" algn="l" defTabSz="2830513" rtl="0" eaLnBrk="0" fontAlgn="base" hangingPunct="0">
        <a:lnSpc>
          <a:spcPct val="90000"/>
        </a:lnSpc>
        <a:spcBef>
          <a:spcPts val="1550"/>
        </a:spcBef>
        <a:spcAft>
          <a:spcPct val="0"/>
        </a:spcAft>
        <a:buFont typeface="Arial" panose="020B0604020202020204" pitchFamily="34" charset="0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5pPr>
      <a:lvl6pPr marL="778821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6pPr>
      <a:lvl7pPr marL="920425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7pPr>
      <a:lvl8pPr marL="1062029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8pPr>
      <a:lvl9pPr marL="12036339" indent="-708020" algn="l" defTabSz="2832080" rtl="0" eaLnBrk="1" latinLnBrk="0" hangingPunct="1">
        <a:lnSpc>
          <a:spcPct val="90000"/>
        </a:lnSpc>
        <a:spcBef>
          <a:spcPts val="1549"/>
        </a:spcBef>
        <a:buFont typeface="Arial" panose="020B0604020202020204" pitchFamily="34" charset="0"/>
        <a:buChar char="•"/>
        <a:defRPr sz="55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1pPr>
      <a:lvl2pPr marL="141604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2pPr>
      <a:lvl3pPr marL="283208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3pPr>
      <a:lvl4pPr marL="4248120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4pPr>
      <a:lvl5pPr marL="566415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5pPr>
      <a:lvl6pPr marL="708019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6pPr>
      <a:lvl7pPr marL="849623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7pPr>
      <a:lvl8pPr marL="991227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8pPr>
      <a:lvl9pPr marL="11328319" algn="l" defTabSz="2832080" rtl="0" eaLnBrk="1" latinLnBrk="0" hangingPunct="1">
        <a:defRPr sz="55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5529" y="376956"/>
            <a:ext cx="2520000" cy="2204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733" y="80683"/>
            <a:ext cx="2520000" cy="24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915185" y="103700"/>
            <a:ext cx="13680000" cy="2520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3600" b="1" dirty="0">
                <a:latin typeface="Arial" panose="020B0604020202020204" pitchFamily="34" charset="0"/>
                <a:cs typeface="Arial" panose="020B0604020202020204" pitchFamily="34" charset="0"/>
              </a:rPr>
              <a:t>TITLE (Uppercase or sentence case)</a:t>
            </a:r>
          </a:p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3600" dirty="0"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  <a:r>
              <a:rPr lang="ro-R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:....................</a:t>
            </a:r>
          </a:p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199286" y="3866545"/>
            <a:ext cx="14940000" cy="5400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4864"/>
          </a:p>
        </p:txBody>
      </p:sp>
      <p:sp>
        <p:nvSpPr>
          <p:cNvPr id="11" name="Rectangle 10"/>
          <p:cNvSpPr/>
          <p:nvPr/>
        </p:nvSpPr>
        <p:spPr>
          <a:xfrm>
            <a:off x="88218" y="3866545"/>
            <a:ext cx="14940000" cy="54000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4864"/>
          </a:p>
        </p:txBody>
      </p:sp>
      <p:sp>
        <p:nvSpPr>
          <p:cNvPr id="12" name="TextBox 11"/>
          <p:cNvSpPr txBox="1"/>
          <p:nvPr/>
        </p:nvSpPr>
        <p:spPr>
          <a:xfrm>
            <a:off x="88218" y="2886445"/>
            <a:ext cx="14940000" cy="864000"/>
          </a:xfrm>
          <a:prstGeom prst="rect">
            <a:avLst/>
          </a:prstGeom>
          <a:solidFill>
            <a:srgbClr val="EAEDF6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64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GB" sz="486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99238" y="2886445"/>
            <a:ext cx="14940000" cy="864000"/>
          </a:xfrm>
          <a:prstGeom prst="rect">
            <a:avLst/>
          </a:prstGeom>
          <a:solidFill>
            <a:srgbClr val="EAEDF6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64" dirty="0">
                <a:latin typeface="Arial" panose="020B0604020202020204" pitchFamily="34" charset="0"/>
                <a:cs typeface="Arial" panose="020B0604020202020204" pitchFamily="34" charset="0"/>
              </a:rPr>
              <a:t>Experimental steps/details</a:t>
            </a:r>
            <a:endParaRPr lang="en-GB" sz="486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5047" y="9387918"/>
            <a:ext cx="30024191" cy="957263"/>
          </a:xfrm>
          <a:prstGeom prst="rect">
            <a:avLst/>
          </a:prstGeom>
          <a:solidFill>
            <a:srgbClr val="EAEDF6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64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 results</a:t>
            </a:r>
            <a:endParaRPr lang="en-GB" sz="4864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8218" y="10548246"/>
            <a:ext cx="30051020" cy="54000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4864"/>
          </a:p>
        </p:txBody>
      </p:sp>
      <p:sp>
        <p:nvSpPr>
          <p:cNvPr id="16" name="Rectangle 15"/>
          <p:cNvSpPr/>
          <p:nvPr/>
        </p:nvSpPr>
        <p:spPr>
          <a:xfrm>
            <a:off x="88218" y="16117108"/>
            <a:ext cx="30051020" cy="941387"/>
          </a:xfrm>
          <a:prstGeom prst="rect">
            <a:avLst/>
          </a:prstGeom>
          <a:solidFill>
            <a:srgbClr val="EAEDF6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64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GB" sz="4864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5046" y="17200460"/>
            <a:ext cx="30024191" cy="380384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4710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4864"/>
          </a:p>
        </p:txBody>
      </p:sp>
      <p:pic>
        <p:nvPicPr>
          <p:cNvPr id="2063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47" y="39632"/>
            <a:ext cx="2520000" cy="277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1914712" y="146725"/>
            <a:ext cx="959597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4701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o-RO" altLang="en-US" sz="3600" b="1" dirty="0">
                <a:solidFill>
                  <a:srgbClr val="CC0066"/>
                </a:solidFill>
              </a:rPr>
              <a:t>UgalMat 2020 </a:t>
            </a:r>
          </a:p>
          <a:p>
            <a:pPr algn="ctr" eaLnBrk="1" hangingPunct="1"/>
            <a:r>
              <a:rPr lang="en-GB" altLang="en-US" sz="3600" b="1" dirty="0"/>
              <a:t>9 </a:t>
            </a:r>
            <a:r>
              <a:rPr lang="en-GB" altLang="en-US" sz="3600" b="1" baseline="30000" dirty="0" err="1"/>
              <a:t>th</a:t>
            </a:r>
            <a:r>
              <a:rPr lang="en-GB" altLang="en-US" sz="3600" b="1" dirty="0"/>
              <a:t> </a:t>
            </a:r>
            <a:r>
              <a:rPr lang="ro-RO" altLang="en-US" sz="3600" b="1" dirty="0"/>
              <a:t>EDITION OF</a:t>
            </a:r>
            <a:r>
              <a:rPr lang="en-GB" altLang="en-US" sz="3600" b="1" dirty="0"/>
              <a:t> O</a:t>
            </a:r>
            <a:r>
              <a:rPr lang="ro-RO" altLang="en-US" sz="3600" b="1" dirty="0"/>
              <a:t>N</a:t>
            </a:r>
            <a:r>
              <a:rPr lang="en-GB" altLang="en-US" sz="3600" b="1" dirty="0"/>
              <a:t>-LINE </a:t>
            </a:r>
            <a:endParaRPr lang="ro-RO" altLang="en-US" sz="3600" b="1" dirty="0"/>
          </a:p>
          <a:p>
            <a:pPr algn="ctr" eaLnBrk="1" hangingPunct="1"/>
            <a:r>
              <a:rPr lang="en-GB" altLang="en-US" sz="3600" b="1" dirty="0" smtClean="0"/>
              <a:t>INTERNATIONAL CONFERENCE ON MATERIALS SCIENCE &amp; ENGINEERING</a:t>
            </a:r>
            <a:endParaRPr lang="en-GB" alt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18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Arial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emanuela herbei</dc:creator>
  <cp:lastModifiedBy>elena emanuela herbei</cp:lastModifiedBy>
  <cp:revision>14</cp:revision>
  <dcterms:created xsi:type="dcterms:W3CDTF">2020-11-06T07:20:33Z</dcterms:created>
  <dcterms:modified xsi:type="dcterms:W3CDTF">2020-11-06T13:09:57Z</dcterms:modified>
</cp:coreProperties>
</file>